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2"/>
  </p:normalViewPr>
  <p:slideViewPr>
    <p:cSldViewPr snapToGrid="0">
      <p:cViewPr varScale="1">
        <p:scale>
          <a:sx n="106" d="100"/>
          <a:sy n="106" d="100"/>
        </p:scale>
        <p:origin x="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C79F9-A3CE-21F1-E283-44CBC5C868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FEABFF-D289-E44A-6286-3DDFDA5C19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4A3040-144F-A94F-313E-54F093604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D55D1-817C-4542-BC1F-48CF8902DEBA}" type="datetimeFigureOut">
              <a:rPr lang="en-US" smtClean="0"/>
              <a:t>3/23/23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68EF80-45EB-2D83-A49E-C3C75A3B1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596C1-979A-2D3D-69F6-8068E1B6D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7C66-39EF-1C42-969E-2589BA6FF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939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6A0AC-A517-9464-B5C5-DF8809227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B6CF8F-C4F8-155B-3AC5-D5326D9259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F1663-B3D5-68DA-43D1-2CA8C0AB9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D55D1-817C-4542-BC1F-48CF8902DEBA}" type="datetimeFigureOut">
              <a:rPr lang="en-US" smtClean="0"/>
              <a:t>3/23/23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5A32F2-F127-364C-927D-A6A6BB000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CE99D-F622-9F5F-12D1-FD2FAD8CD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7C66-39EF-1C42-969E-2589BA6FF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555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DE7D3B-7464-D8A4-47EC-44F67CCE09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5688EC-7F75-75B1-6570-20429008E9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4F2B0D-284C-1068-E0AB-FECAA8136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D55D1-817C-4542-BC1F-48CF8902DEBA}" type="datetimeFigureOut">
              <a:rPr lang="en-US" smtClean="0"/>
              <a:t>3/23/23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573B4-6A94-86F5-4753-FFFFE6D68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DAE3FE-571B-C1B7-AF1F-A935C7030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7C66-39EF-1C42-969E-2589BA6FF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97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6D31A-EBBC-B6D5-A1E5-340E0A269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DFDCE-BE59-FA5A-DFF9-F14A2C523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BDEBB8-F24D-5B4D-6D2F-38038ACD3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D55D1-817C-4542-BC1F-48CF8902DEBA}" type="datetimeFigureOut">
              <a:rPr lang="en-US" smtClean="0"/>
              <a:t>3/23/23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BB557-F497-C022-CA94-ECFECA4E8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3CCE0-392D-DAAE-18CF-0E006597B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7C66-39EF-1C42-969E-2589BA6FF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710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BC7EC-8D2E-685B-3848-0907A7F8C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6A0172-0E60-D1C0-1CD4-A433BD3388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0BE53-ECEC-E047-C0A3-78BF194F5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D55D1-817C-4542-BC1F-48CF8902DEBA}" type="datetimeFigureOut">
              <a:rPr lang="en-US" smtClean="0"/>
              <a:t>3/23/23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01644A-E29F-0A39-B3E2-0BE9E436A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FD43E5-7846-4DBB-A953-21856B741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7C66-39EF-1C42-969E-2589BA6FF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596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8BA67-AA37-0E7F-98A4-F31BE6C43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2A726-C936-AEBF-5B59-6F10F274CE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95BBBD-2802-F527-B8CF-CF0ED3F78B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60D46E-CC7C-991D-71A4-3ACD9F8EE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D55D1-817C-4542-BC1F-48CF8902DEBA}" type="datetimeFigureOut">
              <a:rPr lang="en-US" smtClean="0"/>
              <a:t>3/23/23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E54490-2067-338D-109F-E99C7CE68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0F37D5-4E00-AE25-8AAB-7CBF1BAA2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7C66-39EF-1C42-969E-2589BA6FF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862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B0845-0DB8-1E0B-87AF-4A91791B8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4A7C61-B95B-0E82-CE96-2C008EA7FD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EF27B3-AB5B-7007-168F-4512B84E7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DC9A9D-ACA6-3088-F1C9-8E341716BA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74B1AA-C90E-CC08-F72E-25524EF226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4D45A4-F721-C9A5-615E-165754BDD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D55D1-817C-4542-BC1F-48CF8902DEBA}" type="datetimeFigureOut">
              <a:rPr lang="en-US" smtClean="0"/>
              <a:t>3/23/23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7A3E09-8A58-93B3-8407-7B119D849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BF4359-3621-130F-A266-49F9B7663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7C66-39EF-1C42-969E-2589BA6FF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38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CB2B3-030B-4FA4-6ECD-7ACC6E2AF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91F514-7FEA-1A9B-1A3D-25F350B86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D55D1-817C-4542-BC1F-48CF8902DEBA}" type="datetimeFigureOut">
              <a:rPr lang="en-US" smtClean="0"/>
              <a:t>3/23/23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335569-3796-90D2-6E15-A2BC48CD0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096E46-2788-0D0F-44CF-62EF3EB66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7C66-39EF-1C42-969E-2589BA6FF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93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0DA237-DE03-4939-210B-D2C45CA3E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D55D1-817C-4542-BC1F-48CF8902DEBA}" type="datetimeFigureOut">
              <a:rPr lang="en-US" smtClean="0"/>
              <a:t>3/23/23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C66143-34EB-B8D0-FAD9-8D679DBF3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6F9E48-C92F-12A4-23C4-7777D9F3D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7C66-39EF-1C42-969E-2589BA6FF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024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A8DA7-BD6E-65C8-E0A6-B6A934690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6AAF4-4559-AC33-45B8-87A8B636C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4FCF22-48B2-1C78-B8BA-79F0DEC46F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9CD2B4-8336-E92C-203B-6A545EF64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D55D1-817C-4542-BC1F-48CF8902DEBA}" type="datetimeFigureOut">
              <a:rPr lang="en-US" smtClean="0"/>
              <a:t>3/23/23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C62199-52FC-AE3D-8EE0-F06F00772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93E7B5-FD45-3237-E745-BC687938C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7C66-39EF-1C42-969E-2589BA6FF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026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7AC2E-A712-D39B-B71C-10E5F5E9C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B5E84F-7684-A6D6-D9B6-FCC896AFF9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1488DB-0220-2E07-065D-7F141234F6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E06C4B-7D89-B852-6ABA-60DF7066C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D55D1-817C-4542-BC1F-48CF8902DEBA}" type="datetimeFigureOut">
              <a:rPr lang="en-US" smtClean="0"/>
              <a:t>3/23/23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3F8AD0-3D26-9DF0-991E-90EA1363C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0B8C5C-0608-47FE-6237-37F62D0EC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7B7C66-39EF-1C42-969E-2589BA6FF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481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ABB1AB-ED89-3745-8D1F-DEB3F5B01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E9FFD6-1519-0529-70B5-CFE9918D16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B356B-717C-5FFF-5D1A-65154F87CF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6D55D1-817C-4542-BC1F-48CF8902DEBA}" type="datetimeFigureOut">
              <a:rPr lang="en-US" smtClean="0"/>
              <a:t>3/23/23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6E9A9C-8899-A29D-7EDE-C54DC111B7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91816-97C4-E169-F1CA-B6B4FE0552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7B7C66-39EF-1C42-969E-2589BA6FF4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82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4BBD65DA-BCEE-7F7D-BD0D-0EBD074FAF99}"/>
              </a:ext>
            </a:extLst>
          </p:cNvPr>
          <p:cNvSpPr txBox="1"/>
          <p:nvPr/>
        </p:nvSpPr>
        <p:spPr>
          <a:xfrm>
            <a:off x="2850077" y="181430"/>
            <a:ext cx="475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9C14FD2-BB1F-EFB6-2E8E-47BEDC3BACF3}"/>
              </a:ext>
            </a:extLst>
          </p:cNvPr>
          <p:cNvSpPr txBox="1"/>
          <p:nvPr/>
        </p:nvSpPr>
        <p:spPr>
          <a:xfrm>
            <a:off x="2850077" y="3109856"/>
            <a:ext cx="475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pic>
        <p:nvPicPr>
          <p:cNvPr id="3" name="Picture 2" descr="A picture containing indoor, dark&#10;&#10;Description automatically generated">
            <a:extLst>
              <a:ext uri="{FF2B5EF4-FFF2-40B4-BE49-F238E27FC236}">
                <a16:creationId xmlns:a16="http://schemas.microsoft.com/office/drawing/2014/main" id="{92EFE647-39D7-8D60-68B7-A1964E2668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158" t="38133" r="31388" b="31734"/>
          <a:stretch/>
        </p:blipFill>
        <p:spPr>
          <a:xfrm>
            <a:off x="3489213" y="3109931"/>
            <a:ext cx="2606787" cy="2607076"/>
          </a:xfrm>
          <a:prstGeom prst="rect">
            <a:avLst/>
          </a:prstGeom>
        </p:spPr>
      </p:pic>
      <p:pic>
        <p:nvPicPr>
          <p:cNvPr id="14" name="Picture 13" descr="A picture containing indoor&#10;&#10;Description automatically generated">
            <a:extLst>
              <a:ext uri="{FF2B5EF4-FFF2-40B4-BE49-F238E27FC236}">
                <a16:creationId xmlns:a16="http://schemas.microsoft.com/office/drawing/2014/main" id="{C44D4D09-561E-B40E-E330-868A9E50A5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023" t="46282" r="27526" b="23584"/>
          <a:stretch/>
        </p:blipFill>
        <p:spPr>
          <a:xfrm>
            <a:off x="6424248" y="3109856"/>
            <a:ext cx="2606787" cy="260722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C0A18FB-987F-7AF2-7D68-915CBDBD4C88}"/>
              </a:ext>
            </a:extLst>
          </p:cNvPr>
          <p:cNvSpPr txBox="1"/>
          <p:nvPr/>
        </p:nvSpPr>
        <p:spPr>
          <a:xfrm>
            <a:off x="3489213" y="5400143"/>
            <a:ext cx="1211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C. albicans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8266888-A5E8-0780-0DC2-86846B904617}"/>
              </a:ext>
            </a:extLst>
          </p:cNvPr>
          <p:cNvSpPr txBox="1"/>
          <p:nvPr/>
        </p:nvSpPr>
        <p:spPr>
          <a:xfrm>
            <a:off x="6424248" y="5400143"/>
            <a:ext cx="15585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C. </a:t>
            </a:r>
            <a:r>
              <a:rPr lang="en-US" sz="1400" b="1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auris</a:t>
            </a:r>
            <a:endParaRPr lang="en-US" sz="14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BFE0675-27DA-D376-FD1D-20463AF3E5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5090" y="181430"/>
            <a:ext cx="7321065" cy="292842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4B308C6-C757-46A3-1951-B242BDFEFC56}"/>
              </a:ext>
            </a:extLst>
          </p:cNvPr>
          <p:cNvSpPr txBox="1"/>
          <p:nvPr/>
        </p:nvSpPr>
        <p:spPr>
          <a:xfrm>
            <a:off x="2850076" y="5707920"/>
            <a:ext cx="475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441411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4BBD65DA-BCEE-7F7D-BD0D-0EBD074FAF99}"/>
              </a:ext>
            </a:extLst>
          </p:cNvPr>
          <p:cNvSpPr txBox="1"/>
          <p:nvPr/>
        </p:nvSpPr>
        <p:spPr>
          <a:xfrm>
            <a:off x="2850077" y="181430"/>
            <a:ext cx="475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9C14FD2-BB1F-EFB6-2E8E-47BEDC3BACF3}"/>
              </a:ext>
            </a:extLst>
          </p:cNvPr>
          <p:cNvSpPr txBox="1"/>
          <p:nvPr/>
        </p:nvSpPr>
        <p:spPr>
          <a:xfrm>
            <a:off x="2850077" y="3109856"/>
            <a:ext cx="475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pic>
        <p:nvPicPr>
          <p:cNvPr id="3" name="Picture 2" descr="A picture containing indoor, dark&#10;&#10;Description automatically generated">
            <a:extLst>
              <a:ext uri="{FF2B5EF4-FFF2-40B4-BE49-F238E27FC236}">
                <a16:creationId xmlns:a16="http://schemas.microsoft.com/office/drawing/2014/main" id="{92EFE647-39D7-8D60-68B7-A1964E2668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158" t="38133" r="31388" b="31734"/>
          <a:stretch/>
        </p:blipFill>
        <p:spPr>
          <a:xfrm>
            <a:off x="3325090" y="3225691"/>
            <a:ext cx="3117914" cy="3118260"/>
          </a:xfrm>
          <a:prstGeom prst="rect">
            <a:avLst/>
          </a:prstGeom>
        </p:spPr>
      </p:pic>
      <p:pic>
        <p:nvPicPr>
          <p:cNvPr id="14" name="Picture 13" descr="A picture containing indoor&#10;&#10;Description automatically generated">
            <a:extLst>
              <a:ext uri="{FF2B5EF4-FFF2-40B4-BE49-F238E27FC236}">
                <a16:creationId xmlns:a16="http://schemas.microsoft.com/office/drawing/2014/main" id="{C44D4D09-561E-B40E-E330-868A9E50A5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023" t="46282" r="27526" b="23584"/>
          <a:stretch/>
        </p:blipFill>
        <p:spPr>
          <a:xfrm>
            <a:off x="6607127" y="3225690"/>
            <a:ext cx="3117736" cy="311826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C0A18FB-987F-7AF2-7D68-915CBDBD4C88}"/>
              </a:ext>
            </a:extLst>
          </p:cNvPr>
          <p:cNvSpPr txBox="1"/>
          <p:nvPr/>
        </p:nvSpPr>
        <p:spPr>
          <a:xfrm>
            <a:off x="3325090" y="6036173"/>
            <a:ext cx="1211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C. albicans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8266888-A5E8-0780-0DC2-86846B904617}"/>
              </a:ext>
            </a:extLst>
          </p:cNvPr>
          <p:cNvSpPr txBox="1"/>
          <p:nvPr/>
        </p:nvSpPr>
        <p:spPr>
          <a:xfrm>
            <a:off x="6607440" y="6036174"/>
            <a:ext cx="15585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C. </a:t>
            </a:r>
            <a:r>
              <a:rPr lang="en-US" sz="1400" b="1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auris</a:t>
            </a:r>
            <a:endParaRPr lang="en-US" sz="14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BFE0675-27DA-D376-FD1D-20463AF3E5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5090" y="181430"/>
            <a:ext cx="7321065" cy="2928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854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17</Words>
  <Application>Microsoft Macintosh PowerPoint</Application>
  <PresentationFormat>Widescreen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UYEN THY NGUYEN</dc:creator>
  <cp:lastModifiedBy>UYEN THY NGUYEN</cp:lastModifiedBy>
  <cp:revision>3</cp:revision>
  <cp:lastPrinted>2023-03-23T16:32:02Z</cp:lastPrinted>
  <dcterms:created xsi:type="dcterms:W3CDTF">2023-03-10T20:17:19Z</dcterms:created>
  <dcterms:modified xsi:type="dcterms:W3CDTF">2023-03-23T17:07:23Z</dcterms:modified>
</cp:coreProperties>
</file>

<file path=docProps/thumbnail.jpeg>
</file>